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7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0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26.svg"/><Relationship Id="rId1" Type="http://schemas.openxmlformats.org/officeDocument/2006/relationships/image" Target="../media/image35.png"/><Relationship Id="rId6" Type="http://schemas.openxmlformats.org/officeDocument/2006/relationships/image" Target="../media/image30.svg"/><Relationship Id="rId5" Type="http://schemas.openxmlformats.org/officeDocument/2006/relationships/image" Target="../media/image37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2750F-1A94-4366-A75A-B98D428903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FF4C9E-5780-4A07-9580-9F5A5BFC7E19}">
      <dgm:prSet/>
      <dgm:spPr/>
      <dgm:t>
        <a:bodyPr/>
        <a:lstStyle/>
        <a:p>
          <a:pPr>
            <a:defRPr cap="all"/>
          </a:pPr>
          <a:r>
            <a:rPr lang="en-US"/>
            <a:t>In the case of a disaster, the main issue faced is the loss of network and electricity. </a:t>
          </a:r>
        </a:p>
      </dgm:t>
    </dgm:pt>
    <dgm:pt modelId="{52F68EA9-18CE-4022-BED1-CA4CF102E726}" type="parTrans" cxnId="{E2EA17CE-0F04-4BBF-A562-998C57E3AC2B}">
      <dgm:prSet/>
      <dgm:spPr/>
      <dgm:t>
        <a:bodyPr/>
        <a:lstStyle/>
        <a:p>
          <a:endParaRPr lang="en-US"/>
        </a:p>
      </dgm:t>
    </dgm:pt>
    <dgm:pt modelId="{CC188563-559B-48D7-8ADA-7BE2F3E89960}" type="sibTrans" cxnId="{E2EA17CE-0F04-4BBF-A562-998C57E3AC2B}">
      <dgm:prSet/>
      <dgm:spPr/>
      <dgm:t>
        <a:bodyPr/>
        <a:lstStyle/>
        <a:p>
          <a:endParaRPr lang="en-US"/>
        </a:p>
      </dgm:t>
    </dgm:pt>
    <dgm:pt modelId="{91E4DE5D-1416-4AA0-9195-8F2B62F36B26}">
      <dgm:prSet/>
      <dgm:spPr/>
      <dgm:t>
        <a:bodyPr/>
        <a:lstStyle/>
        <a:p>
          <a:pPr>
            <a:defRPr cap="all"/>
          </a:pPr>
          <a:r>
            <a:rPr lang="en-US"/>
            <a:t>Limited mobile connectivity due to damaged mobile towers</a:t>
          </a:r>
        </a:p>
      </dgm:t>
    </dgm:pt>
    <dgm:pt modelId="{A00C4F04-B01F-4EEF-9B90-244271FDB50D}" type="parTrans" cxnId="{67E44F70-4BD6-4F69-97F0-58A48082D727}">
      <dgm:prSet/>
      <dgm:spPr/>
      <dgm:t>
        <a:bodyPr/>
        <a:lstStyle/>
        <a:p>
          <a:endParaRPr lang="en-US"/>
        </a:p>
      </dgm:t>
    </dgm:pt>
    <dgm:pt modelId="{CF2BDE6D-EC6A-426E-9EBB-77C9FC4B0150}" type="sibTrans" cxnId="{67E44F70-4BD6-4F69-97F0-58A48082D727}">
      <dgm:prSet/>
      <dgm:spPr/>
      <dgm:t>
        <a:bodyPr/>
        <a:lstStyle/>
        <a:p>
          <a:endParaRPr lang="en-US"/>
        </a:p>
      </dgm:t>
    </dgm:pt>
    <dgm:pt modelId="{5B8F8AF0-23B7-4804-9030-7B9C18BBBAB8}">
      <dgm:prSet/>
      <dgm:spPr/>
      <dgm:t>
        <a:bodyPr/>
        <a:lstStyle/>
        <a:p>
          <a:pPr>
            <a:defRPr cap="all"/>
          </a:pPr>
          <a:r>
            <a:rPr lang="en-US"/>
            <a:t>Victims stranded with no food and water</a:t>
          </a:r>
        </a:p>
      </dgm:t>
    </dgm:pt>
    <dgm:pt modelId="{1552F6E4-D237-47C4-9A36-D3A8E90257E9}" type="parTrans" cxnId="{829F01E4-A04E-44AB-A8E4-1422BD6A5B8B}">
      <dgm:prSet/>
      <dgm:spPr/>
      <dgm:t>
        <a:bodyPr/>
        <a:lstStyle/>
        <a:p>
          <a:endParaRPr lang="en-US"/>
        </a:p>
      </dgm:t>
    </dgm:pt>
    <dgm:pt modelId="{F8821301-5125-47A8-861F-D3946721794F}" type="sibTrans" cxnId="{829F01E4-A04E-44AB-A8E4-1422BD6A5B8B}">
      <dgm:prSet/>
      <dgm:spPr/>
      <dgm:t>
        <a:bodyPr/>
        <a:lstStyle/>
        <a:p>
          <a:endParaRPr lang="en-US"/>
        </a:p>
      </dgm:t>
    </dgm:pt>
    <dgm:pt modelId="{71598B45-7101-488D-9BDC-958D7E4D7949}" type="pres">
      <dgm:prSet presAssocID="{C6A2750F-1A94-4366-A75A-B98D4289033B}" presName="root" presStyleCnt="0">
        <dgm:presLayoutVars>
          <dgm:dir/>
          <dgm:resizeHandles val="exact"/>
        </dgm:presLayoutVars>
      </dgm:prSet>
      <dgm:spPr/>
    </dgm:pt>
    <dgm:pt modelId="{5BE4DFCA-4548-459C-8E77-4765D053DC8B}" type="pres">
      <dgm:prSet presAssocID="{AEFF4C9E-5780-4A07-9580-9F5A5BFC7E19}" presName="compNode" presStyleCnt="0"/>
      <dgm:spPr/>
    </dgm:pt>
    <dgm:pt modelId="{F63C3C30-5E66-44CE-BE39-0F960E7C6809}" type="pres">
      <dgm:prSet presAssocID="{AEFF4C9E-5780-4A07-9580-9F5A5BFC7E19}" presName="iconBgRect" presStyleLbl="bgShp" presStyleIdx="0" presStyleCnt="3"/>
      <dgm:spPr/>
    </dgm:pt>
    <dgm:pt modelId="{54292A39-47A0-41DB-A280-20AE24972896}" type="pres">
      <dgm:prSet presAssocID="{AEFF4C9E-5780-4A07-9580-9F5A5BFC7E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9D34509D-AE88-4631-BFEF-39FC8A52754A}" type="pres">
      <dgm:prSet presAssocID="{AEFF4C9E-5780-4A07-9580-9F5A5BFC7E19}" presName="spaceRect" presStyleCnt="0"/>
      <dgm:spPr/>
    </dgm:pt>
    <dgm:pt modelId="{55BA4F15-8868-454B-B56F-C7E3A09826AB}" type="pres">
      <dgm:prSet presAssocID="{AEFF4C9E-5780-4A07-9580-9F5A5BFC7E19}" presName="textRect" presStyleLbl="revTx" presStyleIdx="0" presStyleCnt="3">
        <dgm:presLayoutVars>
          <dgm:chMax val="1"/>
          <dgm:chPref val="1"/>
        </dgm:presLayoutVars>
      </dgm:prSet>
      <dgm:spPr/>
    </dgm:pt>
    <dgm:pt modelId="{6A43B025-B88C-46D1-8D80-EFD1FE738D7B}" type="pres">
      <dgm:prSet presAssocID="{CC188563-559B-48D7-8ADA-7BE2F3E89960}" presName="sibTrans" presStyleCnt="0"/>
      <dgm:spPr/>
    </dgm:pt>
    <dgm:pt modelId="{ECAA0865-FC10-4ACF-AE9B-99CBCC98EA59}" type="pres">
      <dgm:prSet presAssocID="{91E4DE5D-1416-4AA0-9195-8F2B62F36B26}" presName="compNode" presStyleCnt="0"/>
      <dgm:spPr/>
    </dgm:pt>
    <dgm:pt modelId="{F2301241-AA62-42BE-A5FD-61F248D21829}" type="pres">
      <dgm:prSet presAssocID="{91E4DE5D-1416-4AA0-9195-8F2B62F36B26}" presName="iconBgRect" presStyleLbl="bgShp" presStyleIdx="1" presStyleCnt="3"/>
      <dgm:spPr/>
    </dgm:pt>
    <dgm:pt modelId="{273397DF-2E3C-4F82-BF6F-D43E2D605EF3}" type="pres">
      <dgm:prSet presAssocID="{91E4DE5D-1416-4AA0-9195-8F2B62F36B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C656E5D-0B0E-4ED7-B728-8D4DAB4A21AE}" type="pres">
      <dgm:prSet presAssocID="{91E4DE5D-1416-4AA0-9195-8F2B62F36B26}" presName="spaceRect" presStyleCnt="0"/>
      <dgm:spPr/>
    </dgm:pt>
    <dgm:pt modelId="{95233D48-B3EC-4079-9C9E-1C62E6399FD0}" type="pres">
      <dgm:prSet presAssocID="{91E4DE5D-1416-4AA0-9195-8F2B62F36B26}" presName="textRect" presStyleLbl="revTx" presStyleIdx="1" presStyleCnt="3">
        <dgm:presLayoutVars>
          <dgm:chMax val="1"/>
          <dgm:chPref val="1"/>
        </dgm:presLayoutVars>
      </dgm:prSet>
      <dgm:spPr/>
    </dgm:pt>
    <dgm:pt modelId="{8FEFE0B4-8BDB-4E4F-A1B6-C837189F8667}" type="pres">
      <dgm:prSet presAssocID="{CF2BDE6D-EC6A-426E-9EBB-77C9FC4B0150}" presName="sibTrans" presStyleCnt="0"/>
      <dgm:spPr/>
    </dgm:pt>
    <dgm:pt modelId="{1DFFD8E2-6D51-4EEB-8CAE-E1629D431752}" type="pres">
      <dgm:prSet presAssocID="{5B8F8AF0-23B7-4804-9030-7B9C18BBBAB8}" presName="compNode" presStyleCnt="0"/>
      <dgm:spPr/>
    </dgm:pt>
    <dgm:pt modelId="{CC0A3EA4-5B04-4201-8DBC-6FBF722CD9C7}" type="pres">
      <dgm:prSet presAssocID="{5B8F8AF0-23B7-4804-9030-7B9C18BBBAB8}" presName="iconBgRect" presStyleLbl="bgShp" presStyleIdx="2" presStyleCnt="3"/>
      <dgm:spPr/>
    </dgm:pt>
    <dgm:pt modelId="{164F47C1-C8FA-403A-8782-B3181763D77D}" type="pres">
      <dgm:prSet presAssocID="{5B8F8AF0-23B7-4804-9030-7B9C18BBBA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5755E218-96D1-41B9-BBA6-31CAFA78DEF5}" type="pres">
      <dgm:prSet presAssocID="{5B8F8AF0-23B7-4804-9030-7B9C18BBBAB8}" presName="spaceRect" presStyleCnt="0"/>
      <dgm:spPr/>
    </dgm:pt>
    <dgm:pt modelId="{88D6537F-28B9-476F-9BF1-71819D508991}" type="pres">
      <dgm:prSet presAssocID="{5B8F8AF0-23B7-4804-9030-7B9C18BBBA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997AB08-A365-4D49-A111-E6CB98B24B52}" type="presOf" srcId="{C6A2750F-1A94-4366-A75A-B98D4289033B}" destId="{71598B45-7101-488D-9BDC-958D7E4D7949}" srcOrd="0" destOrd="0" presId="urn:microsoft.com/office/officeart/2018/5/layout/IconCircleLabelList"/>
    <dgm:cxn modelId="{CFDA564E-CC0C-4AFE-8BAE-B1AFA18612C2}" type="presOf" srcId="{91E4DE5D-1416-4AA0-9195-8F2B62F36B26}" destId="{95233D48-B3EC-4079-9C9E-1C62E6399FD0}" srcOrd="0" destOrd="0" presId="urn:microsoft.com/office/officeart/2018/5/layout/IconCircleLabelList"/>
    <dgm:cxn modelId="{67E44F70-4BD6-4F69-97F0-58A48082D727}" srcId="{C6A2750F-1A94-4366-A75A-B98D4289033B}" destId="{91E4DE5D-1416-4AA0-9195-8F2B62F36B26}" srcOrd="1" destOrd="0" parTransId="{A00C4F04-B01F-4EEF-9B90-244271FDB50D}" sibTransId="{CF2BDE6D-EC6A-426E-9EBB-77C9FC4B0150}"/>
    <dgm:cxn modelId="{C7013D99-D542-46F3-A273-CC74319F64E3}" type="presOf" srcId="{AEFF4C9E-5780-4A07-9580-9F5A5BFC7E19}" destId="{55BA4F15-8868-454B-B56F-C7E3A09826AB}" srcOrd="0" destOrd="0" presId="urn:microsoft.com/office/officeart/2018/5/layout/IconCircleLabelList"/>
    <dgm:cxn modelId="{E2EA17CE-0F04-4BBF-A562-998C57E3AC2B}" srcId="{C6A2750F-1A94-4366-A75A-B98D4289033B}" destId="{AEFF4C9E-5780-4A07-9580-9F5A5BFC7E19}" srcOrd="0" destOrd="0" parTransId="{52F68EA9-18CE-4022-BED1-CA4CF102E726}" sibTransId="{CC188563-559B-48D7-8ADA-7BE2F3E89960}"/>
    <dgm:cxn modelId="{829F01E4-A04E-44AB-A8E4-1422BD6A5B8B}" srcId="{C6A2750F-1A94-4366-A75A-B98D4289033B}" destId="{5B8F8AF0-23B7-4804-9030-7B9C18BBBAB8}" srcOrd="2" destOrd="0" parTransId="{1552F6E4-D237-47C4-9A36-D3A8E90257E9}" sibTransId="{F8821301-5125-47A8-861F-D3946721794F}"/>
    <dgm:cxn modelId="{4522E9EB-1EE3-48FF-8A0B-D56417EECA89}" type="presOf" srcId="{5B8F8AF0-23B7-4804-9030-7B9C18BBBAB8}" destId="{88D6537F-28B9-476F-9BF1-71819D508991}" srcOrd="0" destOrd="0" presId="urn:microsoft.com/office/officeart/2018/5/layout/IconCircleLabelList"/>
    <dgm:cxn modelId="{268DD96E-92BF-4121-BC62-B0178A682096}" type="presParOf" srcId="{71598B45-7101-488D-9BDC-958D7E4D7949}" destId="{5BE4DFCA-4548-459C-8E77-4765D053DC8B}" srcOrd="0" destOrd="0" presId="urn:microsoft.com/office/officeart/2018/5/layout/IconCircleLabelList"/>
    <dgm:cxn modelId="{3870C437-4C1B-4FEE-A45C-03E6CEC6CA71}" type="presParOf" srcId="{5BE4DFCA-4548-459C-8E77-4765D053DC8B}" destId="{F63C3C30-5E66-44CE-BE39-0F960E7C6809}" srcOrd="0" destOrd="0" presId="urn:microsoft.com/office/officeart/2018/5/layout/IconCircleLabelList"/>
    <dgm:cxn modelId="{C0D11BF2-2EBB-48D2-9913-E63A276EBBF0}" type="presParOf" srcId="{5BE4DFCA-4548-459C-8E77-4765D053DC8B}" destId="{54292A39-47A0-41DB-A280-20AE24972896}" srcOrd="1" destOrd="0" presId="urn:microsoft.com/office/officeart/2018/5/layout/IconCircleLabelList"/>
    <dgm:cxn modelId="{B995F0F0-2ECB-4FF2-8A29-88CE7162CE51}" type="presParOf" srcId="{5BE4DFCA-4548-459C-8E77-4765D053DC8B}" destId="{9D34509D-AE88-4631-BFEF-39FC8A52754A}" srcOrd="2" destOrd="0" presId="urn:microsoft.com/office/officeart/2018/5/layout/IconCircleLabelList"/>
    <dgm:cxn modelId="{CCAB78FF-7996-4ACC-B940-DEAC223D0257}" type="presParOf" srcId="{5BE4DFCA-4548-459C-8E77-4765D053DC8B}" destId="{55BA4F15-8868-454B-B56F-C7E3A09826AB}" srcOrd="3" destOrd="0" presId="urn:microsoft.com/office/officeart/2018/5/layout/IconCircleLabelList"/>
    <dgm:cxn modelId="{DBD44892-AC8E-4731-8589-9A05FCE08252}" type="presParOf" srcId="{71598B45-7101-488D-9BDC-958D7E4D7949}" destId="{6A43B025-B88C-46D1-8D80-EFD1FE738D7B}" srcOrd="1" destOrd="0" presId="urn:microsoft.com/office/officeart/2018/5/layout/IconCircleLabelList"/>
    <dgm:cxn modelId="{C087B85F-28C9-407F-840D-87F8AC33014A}" type="presParOf" srcId="{71598B45-7101-488D-9BDC-958D7E4D7949}" destId="{ECAA0865-FC10-4ACF-AE9B-99CBCC98EA59}" srcOrd="2" destOrd="0" presId="urn:microsoft.com/office/officeart/2018/5/layout/IconCircleLabelList"/>
    <dgm:cxn modelId="{E4357D52-4B02-401D-B973-8B446BCB82A0}" type="presParOf" srcId="{ECAA0865-FC10-4ACF-AE9B-99CBCC98EA59}" destId="{F2301241-AA62-42BE-A5FD-61F248D21829}" srcOrd="0" destOrd="0" presId="urn:microsoft.com/office/officeart/2018/5/layout/IconCircleLabelList"/>
    <dgm:cxn modelId="{D4EAFB36-FE92-4D01-90E0-F0DFC5208088}" type="presParOf" srcId="{ECAA0865-FC10-4ACF-AE9B-99CBCC98EA59}" destId="{273397DF-2E3C-4F82-BF6F-D43E2D605EF3}" srcOrd="1" destOrd="0" presId="urn:microsoft.com/office/officeart/2018/5/layout/IconCircleLabelList"/>
    <dgm:cxn modelId="{28DF4417-E7BF-4DAC-8D52-D1FF2A638020}" type="presParOf" srcId="{ECAA0865-FC10-4ACF-AE9B-99CBCC98EA59}" destId="{0C656E5D-0B0E-4ED7-B728-8D4DAB4A21AE}" srcOrd="2" destOrd="0" presId="urn:microsoft.com/office/officeart/2018/5/layout/IconCircleLabelList"/>
    <dgm:cxn modelId="{142FA346-82D8-4A3D-BE67-F7009CEA3EDA}" type="presParOf" srcId="{ECAA0865-FC10-4ACF-AE9B-99CBCC98EA59}" destId="{95233D48-B3EC-4079-9C9E-1C62E6399FD0}" srcOrd="3" destOrd="0" presId="urn:microsoft.com/office/officeart/2018/5/layout/IconCircleLabelList"/>
    <dgm:cxn modelId="{D9405C3B-E7CB-4C7B-B6DD-78E00EA467AD}" type="presParOf" srcId="{71598B45-7101-488D-9BDC-958D7E4D7949}" destId="{8FEFE0B4-8BDB-4E4F-A1B6-C837189F8667}" srcOrd="3" destOrd="0" presId="urn:microsoft.com/office/officeart/2018/5/layout/IconCircleLabelList"/>
    <dgm:cxn modelId="{FC5C8B19-A1C5-4951-A79E-98CC2DF231EB}" type="presParOf" srcId="{71598B45-7101-488D-9BDC-958D7E4D7949}" destId="{1DFFD8E2-6D51-4EEB-8CAE-E1629D431752}" srcOrd="4" destOrd="0" presId="urn:microsoft.com/office/officeart/2018/5/layout/IconCircleLabelList"/>
    <dgm:cxn modelId="{F99BE96B-37E6-4EF5-86F1-C4F3A0F145CA}" type="presParOf" srcId="{1DFFD8E2-6D51-4EEB-8CAE-E1629D431752}" destId="{CC0A3EA4-5B04-4201-8DBC-6FBF722CD9C7}" srcOrd="0" destOrd="0" presId="urn:microsoft.com/office/officeart/2018/5/layout/IconCircleLabelList"/>
    <dgm:cxn modelId="{E3DFC220-633D-4AF0-BF27-F593301F32B8}" type="presParOf" srcId="{1DFFD8E2-6D51-4EEB-8CAE-E1629D431752}" destId="{164F47C1-C8FA-403A-8782-B3181763D77D}" srcOrd="1" destOrd="0" presId="urn:microsoft.com/office/officeart/2018/5/layout/IconCircleLabelList"/>
    <dgm:cxn modelId="{94E3955E-09B5-46FD-8182-6BE903F30E15}" type="presParOf" srcId="{1DFFD8E2-6D51-4EEB-8CAE-E1629D431752}" destId="{5755E218-96D1-41B9-BBA6-31CAFA78DEF5}" srcOrd="2" destOrd="0" presId="urn:microsoft.com/office/officeart/2018/5/layout/IconCircleLabelList"/>
    <dgm:cxn modelId="{B38B5FD8-A5A1-45CC-8A1F-B695F7A3DCAC}" type="presParOf" srcId="{1DFFD8E2-6D51-4EEB-8CAE-E1629D431752}" destId="{88D6537F-28B9-476F-9BF1-71819D5089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FCB71-DEF5-4244-9D9B-81643BE8D6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992BDBF-F9D7-4375-A3D5-EB33F31D74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OpenCV</a:t>
          </a:r>
        </a:p>
      </dgm:t>
    </dgm:pt>
    <dgm:pt modelId="{E54EF964-C8E5-4003-869A-882A93E5189E}" type="parTrans" cxnId="{A5CAA47F-E883-4A5B-938E-15EF92354F43}">
      <dgm:prSet/>
      <dgm:spPr/>
      <dgm:t>
        <a:bodyPr/>
        <a:lstStyle/>
        <a:p>
          <a:endParaRPr lang="en-US"/>
        </a:p>
      </dgm:t>
    </dgm:pt>
    <dgm:pt modelId="{7321E05D-69EF-4C1B-8F92-B43BD2E3C1D2}" type="sibTrans" cxnId="{A5CAA47F-E883-4A5B-938E-15EF92354F43}">
      <dgm:prSet/>
      <dgm:spPr/>
      <dgm:t>
        <a:bodyPr/>
        <a:lstStyle/>
        <a:p>
          <a:endParaRPr lang="en-US"/>
        </a:p>
      </dgm:t>
    </dgm:pt>
    <dgm:pt modelId="{88CE6854-4612-4B6E-9411-5FC7C6489B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 Detection</a:t>
          </a:r>
          <a:endParaRPr lang="en-US" dirty="0"/>
        </a:p>
      </dgm:t>
    </dgm:pt>
    <dgm:pt modelId="{FDA19AE5-C9E8-4EAA-A090-23A3F06BB842}" type="parTrans" cxnId="{2D737616-4CAA-4003-9AEF-08C1278F7C90}">
      <dgm:prSet/>
      <dgm:spPr/>
      <dgm:t>
        <a:bodyPr/>
        <a:lstStyle/>
        <a:p>
          <a:endParaRPr lang="en-US"/>
        </a:p>
      </dgm:t>
    </dgm:pt>
    <dgm:pt modelId="{997F4B4D-9A01-423A-B059-6F8BF5A5B7F7}" type="sibTrans" cxnId="{2D737616-4CAA-4003-9AEF-08C1278F7C90}">
      <dgm:prSet/>
      <dgm:spPr/>
      <dgm:t>
        <a:bodyPr/>
        <a:lstStyle/>
        <a:p>
          <a:endParaRPr lang="en-US"/>
        </a:p>
      </dgm:t>
    </dgm:pt>
    <dgm:pt modelId="{7B1D8163-6098-47C7-BB58-A216D545AD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IBM Db2 Database</a:t>
          </a:r>
          <a:endParaRPr lang="en-US" dirty="0"/>
        </a:p>
      </dgm:t>
    </dgm:pt>
    <dgm:pt modelId="{3639F1FB-3F33-43B1-9BB4-69F6199D0FA1}" type="parTrans" cxnId="{A696BFAD-AEAE-422E-A6FC-7887ADD26BA6}">
      <dgm:prSet/>
      <dgm:spPr/>
      <dgm:t>
        <a:bodyPr/>
        <a:lstStyle/>
        <a:p>
          <a:endParaRPr lang="en-US"/>
        </a:p>
      </dgm:t>
    </dgm:pt>
    <dgm:pt modelId="{FA20F29F-2031-47C9-AF9D-573FC3FEF895}" type="sibTrans" cxnId="{A696BFAD-AEAE-422E-A6FC-7887ADD26BA6}">
      <dgm:prSet/>
      <dgm:spPr/>
      <dgm:t>
        <a:bodyPr/>
        <a:lstStyle/>
        <a:p>
          <a:endParaRPr lang="en-US"/>
        </a:p>
      </dgm:t>
    </dgm:pt>
    <dgm:pt modelId="{00C68238-24E9-4987-9F85-B6E7584FE1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Clustering </a:t>
          </a:r>
          <a:endParaRPr lang="en-US" dirty="0"/>
        </a:p>
      </dgm:t>
    </dgm:pt>
    <dgm:pt modelId="{7ACC6C8A-8EE1-44F7-88CB-70F24A384BD4}" type="parTrans" cxnId="{D6D8E710-0F31-41DF-AEE1-67A0EF283AA7}">
      <dgm:prSet/>
      <dgm:spPr/>
      <dgm:t>
        <a:bodyPr/>
        <a:lstStyle/>
        <a:p>
          <a:endParaRPr lang="en-US"/>
        </a:p>
      </dgm:t>
    </dgm:pt>
    <dgm:pt modelId="{B330E6DB-8087-4AB7-BE49-F4B0BE9B71E4}" type="sibTrans" cxnId="{D6D8E710-0F31-41DF-AEE1-67A0EF283AA7}">
      <dgm:prSet/>
      <dgm:spPr/>
      <dgm:t>
        <a:bodyPr/>
        <a:lstStyle/>
        <a:p>
          <a:endParaRPr lang="en-US"/>
        </a:p>
      </dgm:t>
    </dgm:pt>
    <dgm:pt modelId="{B63AA7DC-A0AC-4298-89D1-17E02DFF9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 Flask based Web App </a:t>
          </a:r>
          <a:endParaRPr lang="en-US" dirty="0"/>
        </a:p>
      </dgm:t>
    </dgm:pt>
    <dgm:pt modelId="{1EE1EA2F-82D5-486C-B1AC-6B4D21C53DD3}" type="parTrans" cxnId="{F6E268F2-3456-4A1E-A539-244950CD0F33}">
      <dgm:prSet/>
      <dgm:spPr/>
      <dgm:t>
        <a:bodyPr/>
        <a:lstStyle/>
        <a:p>
          <a:endParaRPr lang="en-US"/>
        </a:p>
      </dgm:t>
    </dgm:pt>
    <dgm:pt modelId="{2BF22E96-1AA5-4640-A0D2-488C178F7369}" type="sibTrans" cxnId="{F6E268F2-3456-4A1E-A539-244950CD0F33}">
      <dgm:prSet/>
      <dgm:spPr/>
      <dgm:t>
        <a:bodyPr/>
        <a:lstStyle/>
        <a:p>
          <a:endParaRPr lang="en-US"/>
        </a:p>
      </dgm:t>
    </dgm:pt>
    <dgm:pt modelId="{7B37D449-698E-43A1-A69B-5333A18CC14E}" type="pres">
      <dgm:prSet presAssocID="{0D5FCB71-DEF5-4244-9D9B-81643BE8D690}" presName="root" presStyleCnt="0">
        <dgm:presLayoutVars>
          <dgm:dir/>
          <dgm:resizeHandles val="exact"/>
        </dgm:presLayoutVars>
      </dgm:prSet>
      <dgm:spPr/>
    </dgm:pt>
    <dgm:pt modelId="{9D37363C-54B5-4267-BAB6-9C15089E417D}" type="pres">
      <dgm:prSet presAssocID="{4992BDBF-F9D7-4375-A3D5-EB33F31D746E}" presName="compNode" presStyleCnt="0"/>
      <dgm:spPr/>
    </dgm:pt>
    <dgm:pt modelId="{4E056D34-0680-4E55-A54C-6DCDEF4544FD}" type="pres">
      <dgm:prSet presAssocID="{4992BDBF-F9D7-4375-A3D5-EB33F31D746E}" presName="bgRect" presStyleLbl="bgShp" presStyleIdx="0" presStyleCnt="5"/>
      <dgm:spPr/>
    </dgm:pt>
    <dgm:pt modelId="{134C740D-5888-4507-AD85-BB9124B3DE13}" type="pres">
      <dgm:prSet presAssocID="{4992BDBF-F9D7-4375-A3D5-EB33F31D74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1FB6F302-0489-4697-8951-113844FF2549}" type="pres">
      <dgm:prSet presAssocID="{4992BDBF-F9D7-4375-A3D5-EB33F31D746E}" presName="spaceRect" presStyleCnt="0"/>
      <dgm:spPr/>
    </dgm:pt>
    <dgm:pt modelId="{1644E97F-6C82-45E5-8F65-B5BD16DB7FBD}" type="pres">
      <dgm:prSet presAssocID="{4992BDBF-F9D7-4375-A3D5-EB33F31D746E}" presName="parTx" presStyleLbl="revTx" presStyleIdx="0" presStyleCnt="5">
        <dgm:presLayoutVars>
          <dgm:chMax val="0"/>
          <dgm:chPref val="0"/>
        </dgm:presLayoutVars>
      </dgm:prSet>
      <dgm:spPr/>
    </dgm:pt>
    <dgm:pt modelId="{17FAFBFE-16B8-4B0A-9A70-F99B57027B62}" type="pres">
      <dgm:prSet presAssocID="{7321E05D-69EF-4C1B-8F92-B43BD2E3C1D2}" presName="sibTrans" presStyleCnt="0"/>
      <dgm:spPr/>
    </dgm:pt>
    <dgm:pt modelId="{07C5E0D8-5D77-46A3-9506-31A79567A695}" type="pres">
      <dgm:prSet presAssocID="{88CE6854-4612-4B6E-9411-5FC7C6489B26}" presName="compNode" presStyleCnt="0"/>
      <dgm:spPr/>
    </dgm:pt>
    <dgm:pt modelId="{0E48D9FC-8126-448D-94ED-1080387B38CD}" type="pres">
      <dgm:prSet presAssocID="{88CE6854-4612-4B6E-9411-5FC7C6489B26}" presName="bgRect" presStyleLbl="bgShp" presStyleIdx="1" presStyleCnt="5"/>
      <dgm:spPr/>
    </dgm:pt>
    <dgm:pt modelId="{5267E822-16FD-4351-A18A-6947A8195CEA}" type="pres">
      <dgm:prSet presAssocID="{88CE6854-4612-4B6E-9411-5FC7C6489B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E23221-9560-4C4A-871B-BBC3152036A5}" type="pres">
      <dgm:prSet presAssocID="{88CE6854-4612-4B6E-9411-5FC7C6489B26}" presName="spaceRect" presStyleCnt="0"/>
      <dgm:spPr/>
    </dgm:pt>
    <dgm:pt modelId="{E9ABC4FE-3CD2-4E9D-AB11-B278AD58444C}" type="pres">
      <dgm:prSet presAssocID="{88CE6854-4612-4B6E-9411-5FC7C6489B26}" presName="parTx" presStyleLbl="revTx" presStyleIdx="1" presStyleCnt="5">
        <dgm:presLayoutVars>
          <dgm:chMax val="0"/>
          <dgm:chPref val="0"/>
        </dgm:presLayoutVars>
      </dgm:prSet>
      <dgm:spPr/>
    </dgm:pt>
    <dgm:pt modelId="{217207F6-E52D-43BA-B293-BA869FAA8C9F}" type="pres">
      <dgm:prSet presAssocID="{997F4B4D-9A01-423A-B059-6F8BF5A5B7F7}" presName="sibTrans" presStyleCnt="0"/>
      <dgm:spPr/>
    </dgm:pt>
    <dgm:pt modelId="{F481880F-63B9-4E33-88CF-A7510E52AACB}" type="pres">
      <dgm:prSet presAssocID="{7B1D8163-6098-47C7-BB58-A216D545AD4B}" presName="compNode" presStyleCnt="0"/>
      <dgm:spPr/>
    </dgm:pt>
    <dgm:pt modelId="{C2A799E9-97FB-4E64-A11B-A3759D6A46FA}" type="pres">
      <dgm:prSet presAssocID="{7B1D8163-6098-47C7-BB58-A216D545AD4B}" presName="bgRect" presStyleLbl="bgShp" presStyleIdx="2" presStyleCnt="5"/>
      <dgm:spPr/>
    </dgm:pt>
    <dgm:pt modelId="{3AD7FA55-0DAD-4DCD-9F53-45073BEE9B44}" type="pres">
      <dgm:prSet presAssocID="{7B1D8163-6098-47C7-BB58-A216D545AD4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3361AFA-E7CF-4114-BCEF-A25FB9FB8793}" type="pres">
      <dgm:prSet presAssocID="{7B1D8163-6098-47C7-BB58-A216D545AD4B}" presName="spaceRect" presStyleCnt="0"/>
      <dgm:spPr/>
    </dgm:pt>
    <dgm:pt modelId="{46662783-6C53-45C4-BCD0-11186478CE97}" type="pres">
      <dgm:prSet presAssocID="{7B1D8163-6098-47C7-BB58-A216D545AD4B}" presName="parTx" presStyleLbl="revTx" presStyleIdx="2" presStyleCnt="5">
        <dgm:presLayoutVars>
          <dgm:chMax val="0"/>
          <dgm:chPref val="0"/>
        </dgm:presLayoutVars>
      </dgm:prSet>
      <dgm:spPr/>
    </dgm:pt>
    <dgm:pt modelId="{B5741D4D-6865-4BE7-B4EF-AB75F4605E20}" type="pres">
      <dgm:prSet presAssocID="{FA20F29F-2031-47C9-AF9D-573FC3FEF895}" presName="sibTrans" presStyleCnt="0"/>
      <dgm:spPr/>
    </dgm:pt>
    <dgm:pt modelId="{58A14C20-3F76-493C-BACE-7373A9465705}" type="pres">
      <dgm:prSet presAssocID="{00C68238-24E9-4987-9F85-B6E7584FE116}" presName="compNode" presStyleCnt="0"/>
      <dgm:spPr/>
    </dgm:pt>
    <dgm:pt modelId="{1FC337A7-BE93-4E61-B9FD-7DD63402586C}" type="pres">
      <dgm:prSet presAssocID="{00C68238-24E9-4987-9F85-B6E7584FE116}" presName="bgRect" presStyleLbl="bgShp" presStyleIdx="3" presStyleCnt="5" custLinFactNeighborX="-5054" custLinFactNeighborY="1015"/>
      <dgm:spPr/>
    </dgm:pt>
    <dgm:pt modelId="{ADB40C3D-1B29-4137-9A92-AA2EED79A8B8}" type="pres">
      <dgm:prSet presAssocID="{00C68238-24E9-4987-9F85-B6E7584FE1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010B15-D5D1-4711-A300-DBBB0ECEA0F8}" type="pres">
      <dgm:prSet presAssocID="{00C68238-24E9-4987-9F85-B6E7584FE116}" presName="spaceRect" presStyleCnt="0"/>
      <dgm:spPr/>
    </dgm:pt>
    <dgm:pt modelId="{DA1B4AC0-95B3-4082-BDE2-9797F1F7BC3B}" type="pres">
      <dgm:prSet presAssocID="{00C68238-24E9-4987-9F85-B6E7584FE116}" presName="parTx" presStyleLbl="revTx" presStyleIdx="3" presStyleCnt="5">
        <dgm:presLayoutVars>
          <dgm:chMax val="0"/>
          <dgm:chPref val="0"/>
        </dgm:presLayoutVars>
      </dgm:prSet>
      <dgm:spPr/>
    </dgm:pt>
    <dgm:pt modelId="{73D4B46D-4F90-425B-A0A4-ACE7873393D2}" type="pres">
      <dgm:prSet presAssocID="{B330E6DB-8087-4AB7-BE49-F4B0BE9B71E4}" presName="sibTrans" presStyleCnt="0"/>
      <dgm:spPr/>
    </dgm:pt>
    <dgm:pt modelId="{842E1C38-41B2-4312-9D80-09E77A455FAC}" type="pres">
      <dgm:prSet presAssocID="{B63AA7DC-A0AC-4298-89D1-17E02DFF9110}" presName="compNode" presStyleCnt="0"/>
      <dgm:spPr/>
    </dgm:pt>
    <dgm:pt modelId="{67DE36B2-3B86-4829-BEE8-EBD6A0F67515}" type="pres">
      <dgm:prSet presAssocID="{B63AA7DC-A0AC-4298-89D1-17E02DFF9110}" presName="bgRect" presStyleLbl="bgShp" presStyleIdx="4" presStyleCnt="5"/>
      <dgm:spPr/>
    </dgm:pt>
    <dgm:pt modelId="{239F9336-21E1-4EAD-A673-FB33FF50265E}" type="pres">
      <dgm:prSet presAssocID="{B63AA7DC-A0AC-4298-89D1-17E02DFF91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A846031-06FB-4844-BE0B-9F1235865276}" type="pres">
      <dgm:prSet presAssocID="{B63AA7DC-A0AC-4298-89D1-17E02DFF9110}" presName="spaceRect" presStyleCnt="0"/>
      <dgm:spPr/>
    </dgm:pt>
    <dgm:pt modelId="{7F10A78C-DDF3-4899-AD35-D2AAFF9588C5}" type="pres">
      <dgm:prSet presAssocID="{B63AA7DC-A0AC-4298-89D1-17E02DFF91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E249008-B3A8-1941-91DA-00126379E0D0}" type="presOf" srcId="{88CE6854-4612-4B6E-9411-5FC7C6489B26}" destId="{E9ABC4FE-3CD2-4E9D-AB11-B278AD58444C}" srcOrd="0" destOrd="0" presId="urn:microsoft.com/office/officeart/2018/2/layout/IconVerticalSolidList"/>
    <dgm:cxn modelId="{D6D8E710-0F31-41DF-AEE1-67A0EF283AA7}" srcId="{0D5FCB71-DEF5-4244-9D9B-81643BE8D690}" destId="{00C68238-24E9-4987-9F85-B6E7584FE116}" srcOrd="3" destOrd="0" parTransId="{7ACC6C8A-8EE1-44F7-88CB-70F24A384BD4}" sibTransId="{B330E6DB-8087-4AB7-BE49-F4B0BE9B71E4}"/>
    <dgm:cxn modelId="{2D737616-4CAA-4003-9AEF-08C1278F7C90}" srcId="{0D5FCB71-DEF5-4244-9D9B-81643BE8D690}" destId="{88CE6854-4612-4B6E-9411-5FC7C6489B26}" srcOrd="1" destOrd="0" parTransId="{FDA19AE5-C9E8-4EAA-A090-23A3F06BB842}" sibTransId="{997F4B4D-9A01-423A-B059-6F8BF5A5B7F7}"/>
    <dgm:cxn modelId="{79010648-9F47-AA4D-BBC4-E81221F5BB3B}" type="presOf" srcId="{B63AA7DC-A0AC-4298-89D1-17E02DFF9110}" destId="{7F10A78C-DDF3-4899-AD35-D2AAFF9588C5}" srcOrd="0" destOrd="0" presId="urn:microsoft.com/office/officeart/2018/2/layout/IconVerticalSolidList"/>
    <dgm:cxn modelId="{1F1D1A59-9CDD-8147-8C87-B6A43D14E634}" type="presOf" srcId="{00C68238-24E9-4987-9F85-B6E7584FE116}" destId="{DA1B4AC0-95B3-4082-BDE2-9797F1F7BC3B}" srcOrd="0" destOrd="0" presId="urn:microsoft.com/office/officeart/2018/2/layout/IconVerticalSolidList"/>
    <dgm:cxn modelId="{A5CAA47F-E883-4A5B-938E-15EF92354F43}" srcId="{0D5FCB71-DEF5-4244-9D9B-81643BE8D690}" destId="{4992BDBF-F9D7-4375-A3D5-EB33F31D746E}" srcOrd="0" destOrd="0" parTransId="{E54EF964-C8E5-4003-869A-882A93E5189E}" sibTransId="{7321E05D-69EF-4C1B-8F92-B43BD2E3C1D2}"/>
    <dgm:cxn modelId="{A696BFAD-AEAE-422E-A6FC-7887ADD26BA6}" srcId="{0D5FCB71-DEF5-4244-9D9B-81643BE8D690}" destId="{7B1D8163-6098-47C7-BB58-A216D545AD4B}" srcOrd="2" destOrd="0" parTransId="{3639F1FB-3F33-43B1-9BB4-69F6199D0FA1}" sibTransId="{FA20F29F-2031-47C9-AF9D-573FC3FEF895}"/>
    <dgm:cxn modelId="{4BBE6CB7-A84D-7341-B2C2-EB3DCFE5AD15}" type="presOf" srcId="{0D5FCB71-DEF5-4244-9D9B-81643BE8D690}" destId="{7B37D449-698E-43A1-A69B-5333A18CC14E}" srcOrd="0" destOrd="0" presId="urn:microsoft.com/office/officeart/2018/2/layout/IconVerticalSolidList"/>
    <dgm:cxn modelId="{0E02E5ED-B00A-CE44-AF80-ABC1ACCD6431}" type="presOf" srcId="{4992BDBF-F9D7-4375-A3D5-EB33F31D746E}" destId="{1644E97F-6C82-45E5-8F65-B5BD16DB7FBD}" srcOrd="0" destOrd="0" presId="urn:microsoft.com/office/officeart/2018/2/layout/IconVerticalSolidList"/>
    <dgm:cxn modelId="{F6E268F2-3456-4A1E-A539-244950CD0F33}" srcId="{0D5FCB71-DEF5-4244-9D9B-81643BE8D690}" destId="{B63AA7DC-A0AC-4298-89D1-17E02DFF9110}" srcOrd="4" destOrd="0" parTransId="{1EE1EA2F-82D5-486C-B1AC-6B4D21C53DD3}" sibTransId="{2BF22E96-1AA5-4640-A0D2-488C178F7369}"/>
    <dgm:cxn modelId="{0812C6FD-162D-BE45-B786-2C1582C7EBE9}" type="presOf" srcId="{7B1D8163-6098-47C7-BB58-A216D545AD4B}" destId="{46662783-6C53-45C4-BCD0-11186478CE97}" srcOrd="0" destOrd="0" presId="urn:microsoft.com/office/officeart/2018/2/layout/IconVerticalSolidList"/>
    <dgm:cxn modelId="{B5BC4917-054A-B948-8CFC-6216917C9625}" type="presParOf" srcId="{7B37D449-698E-43A1-A69B-5333A18CC14E}" destId="{9D37363C-54B5-4267-BAB6-9C15089E417D}" srcOrd="0" destOrd="0" presId="urn:microsoft.com/office/officeart/2018/2/layout/IconVerticalSolidList"/>
    <dgm:cxn modelId="{7F0A163B-1165-B548-99CE-6F094029AFBF}" type="presParOf" srcId="{9D37363C-54B5-4267-BAB6-9C15089E417D}" destId="{4E056D34-0680-4E55-A54C-6DCDEF4544FD}" srcOrd="0" destOrd="0" presId="urn:microsoft.com/office/officeart/2018/2/layout/IconVerticalSolidList"/>
    <dgm:cxn modelId="{E9570F3D-C69F-984E-A5B2-43ABE672AE42}" type="presParOf" srcId="{9D37363C-54B5-4267-BAB6-9C15089E417D}" destId="{134C740D-5888-4507-AD85-BB9124B3DE13}" srcOrd="1" destOrd="0" presId="urn:microsoft.com/office/officeart/2018/2/layout/IconVerticalSolidList"/>
    <dgm:cxn modelId="{503B9F5B-38BD-3246-9B6A-DA0B4DBBE76B}" type="presParOf" srcId="{9D37363C-54B5-4267-BAB6-9C15089E417D}" destId="{1FB6F302-0489-4697-8951-113844FF2549}" srcOrd="2" destOrd="0" presId="urn:microsoft.com/office/officeart/2018/2/layout/IconVerticalSolidList"/>
    <dgm:cxn modelId="{A437C661-6652-9E4A-BDCC-9F55EDC4D9DD}" type="presParOf" srcId="{9D37363C-54B5-4267-BAB6-9C15089E417D}" destId="{1644E97F-6C82-45E5-8F65-B5BD16DB7FBD}" srcOrd="3" destOrd="0" presId="urn:microsoft.com/office/officeart/2018/2/layout/IconVerticalSolidList"/>
    <dgm:cxn modelId="{A67B5EEF-EF08-214B-BD8F-D7E072F0F1D6}" type="presParOf" srcId="{7B37D449-698E-43A1-A69B-5333A18CC14E}" destId="{17FAFBFE-16B8-4B0A-9A70-F99B57027B62}" srcOrd="1" destOrd="0" presId="urn:microsoft.com/office/officeart/2018/2/layout/IconVerticalSolidList"/>
    <dgm:cxn modelId="{2EE76028-6A6F-964C-9A67-23954B4C4A6A}" type="presParOf" srcId="{7B37D449-698E-43A1-A69B-5333A18CC14E}" destId="{07C5E0D8-5D77-46A3-9506-31A79567A695}" srcOrd="2" destOrd="0" presId="urn:microsoft.com/office/officeart/2018/2/layout/IconVerticalSolidList"/>
    <dgm:cxn modelId="{30EE4364-F2E4-C547-9EAB-2B0C0EAFD4BE}" type="presParOf" srcId="{07C5E0D8-5D77-46A3-9506-31A79567A695}" destId="{0E48D9FC-8126-448D-94ED-1080387B38CD}" srcOrd="0" destOrd="0" presId="urn:microsoft.com/office/officeart/2018/2/layout/IconVerticalSolidList"/>
    <dgm:cxn modelId="{EA517014-1227-A54F-9E9B-32F39D413A94}" type="presParOf" srcId="{07C5E0D8-5D77-46A3-9506-31A79567A695}" destId="{5267E822-16FD-4351-A18A-6947A8195CEA}" srcOrd="1" destOrd="0" presId="urn:microsoft.com/office/officeart/2018/2/layout/IconVerticalSolidList"/>
    <dgm:cxn modelId="{1AAD32AE-FBA5-0248-83BC-7655537259BA}" type="presParOf" srcId="{07C5E0D8-5D77-46A3-9506-31A79567A695}" destId="{3DE23221-9560-4C4A-871B-BBC3152036A5}" srcOrd="2" destOrd="0" presId="urn:microsoft.com/office/officeart/2018/2/layout/IconVerticalSolidList"/>
    <dgm:cxn modelId="{2EE99D67-C025-994A-B525-C819EDCA6450}" type="presParOf" srcId="{07C5E0D8-5D77-46A3-9506-31A79567A695}" destId="{E9ABC4FE-3CD2-4E9D-AB11-B278AD58444C}" srcOrd="3" destOrd="0" presId="urn:microsoft.com/office/officeart/2018/2/layout/IconVerticalSolidList"/>
    <dgm:cxn modelId="{8B35DD35-402B-2E44-AE95-B71E7B13AA88}" type="presParOf" srcId="{7B37D449-698E-43A1-A69B-5333A18CC14E}" destId="{217207F6-E52D-43BA-B293-BA869FAA8C9F}" srcOrd="3" destOrd="0" presId="urn:microsoft.com/office/officeart/2018/2/layout/IconVerticalSolidList"/>
    <dgm:cxn modelId="{2A980075-5D73-D849-83AA-33986CF607A8}" type="presParOf" srcId="{7B37D449-698E-43A1-A69B-5333A18CC14E}" destId="{F481880F-63B9-4E33-88CF-A7510E52AACB}" srcOrd="4" destOrd="0" presId="urn:microsoft.com/office/officeart/2018/2/layout/IconVerticalSolidList"/>
    <dgm:cxn modelId="{95B92AAE-271B-2B46-9211-0EF7D3B5C886}" type="presParOf" srcId="{F481880F-63B9-4E33-88CF-A7510E52AACB}" destId="{C2A799E9-97FB-4E64-A11B-A3759D6A46FA}" srcOrd="0" destOrd="0" presId="urn:microsoft.com/office/officeart/2018/2/layout/IconVerticalSolidList"/>
    <dgm:cxn modelId="{667DB605-CB12-0443-8532-C8D63C8D7AD3}" type="presParOf" srcId="{F481880F-63B9-4E33-88CF-A7510E52AACB}" destId="{3AD7FA55-0DAD-4DCD-9F53-45073BEE9B44}" srcOrd="1" destOrd="0" presId="urn:microsoft.com/office/officeart/2018/2/layout/IconVerticalSolidList"/>
    <dgm:cxn modelId="{657F4DA7-9E43-3247-A26E-5C642E35EB5D}" type="presParOf" srcId="{F481880F-63B9-4E33-88CF-A7510E52AACB}" destId="{63361AFA-E7CF-4114-BCEF-A25FB9FB8793}" srcOrd="2" destOrd="0" presId="urn:microsoft.com/office/officeart/2018/2/layout/IconVerticalSolidList"/>
    <dgm:cxn modelId="{216B480B-6B86-F146-B522-75DF5EA938ED}" type="presParOf" srcId="{F481880F-63B9-4E33-88CF-A7510E52AACB}" destId="{46662783-6C53-45C4-BCD0-11186478CE97}" srcOrd="3" destOrd="0" presId="urn:microsoft.com/office/officeart/2018/2/layout/IconVerticalSolidList"/>
    <dgm:cxn modelId="{F3ED0DE7-0A13-3549-8B24-4BDAB8E42EA0}" type="presParOf" srcId="{7B37D449-698E-43A1-A69B-5333A18CC14E}" destId="{B5741D4D-6865-4BE7-B4EF-AB75F4605E20}" srcOrd="5" destOrd="0" presId="urn:microsoft.com/office/officeart/2018/2/layout/IconVerticalSolidList"/>
    <dgm:cxn modelId="{E312DDB6-EE1D-FB46-8015-FCDBA2B17731}" type="presParOf" srcId="{7B37D449-698E-43A1-A69B-5333A18CC14E}" destId="{58A14C20-3F76-493C-BACE-7373A9465705}" srcOrd="6" destOrd="0" presId="urn:microsoft.com/office/officeart/2018/2/layout/IconVerticalSolidList"/>
    <dgm:cxn modelId="{454D51FE-D44E-664D-98E8-C9CBAAF3211D}" type="presParOf" srcId="{58A14C20-3F76-493C-BACE-7373A9465705}" destId="{1FC337A7-BE93-4E61-B9FD-7DD63402586C}" srcOrd="0" destOrd="0" presId="urn:microsoft.com/office/officeart/2018/2/layout/IconVerticalSolidList"/>
    <dgm:cxn modelId="{85D957F1-45B6-A949-9B15-7DB8F7D449CA}" type="presParOf" srcId="{58A14C20-3F76-493C-BACE-7373A9465705}" destId="{ADB40C3D-1B29-4137-9A92-AA2EED79A8B8}" srcOrd="1" destOrd="0" presId="urn:microsoft.com/office/officeart/2018/2/layout/IconVerticalSolidList"/>
    <dgm:cxn modelId="{5B548878-C120-9742-B1F8-C075AB3DADD7}" type="presParOf" srcId="{58A14C20-3F76-493C-BACE-7373A9465705}" destId="{CB010B15-D5D1-4711-A300-DBBB0ECEA0F8}" srcOrd="2" destOrd="0" presId="urn:microsoft.com/office/officeart/2018/2/layout/IconVerticalSolidList"/>
    <dgm:cxn modelId="{D2C0B62C-BC57-ED4B-8F44-98E8C2F7CDAB}" type="presParOf" srcId="{58A14C20-3F76-493C-BACE-7373A9465705}" destId="{DA1B4AC0-95B3-4082-BDE2-9797F1F7BC3B}" srcOrd="3" destOrd="0" presId="urn:microsoft.com/office/officeart/2018/2/layout/IconVerticalSolidList"/>
    <dgm:cxn modelId="{823B66D5-CC09-D845-A332-7335E55E3536}" type="presParOf" srcId="{7B37D449-698E-43A1-A69B-5333A18CC14E}" destId="{73D4B46D-4F90-425B-A0A4-ACE7873393D2}" srcOrd="7" destOrd="0" presId="urn:microsoft.com/office/officeart/2018/2/layout/IconVerticalSolidList"/>
    <dgm:cxn modelId="{5361C74F-8CF5-244D-825E-25AE2EA87B32}" type="presParOf" srcId="{7B37D449-698E-43A1-A69B-5333A18CC14E}" destId="{842E1C38-41B2-4312-9D80-09E77A455FAC}" srcOrd="8" destOrd="0" presId="urn:microsoft.com/office/officeart/2018/2/layout/IconVerticalSolidList"/>
    <dgm:cxn modelId="{2D9933BF-5698-B249-8BBD-E54E3387200A}" type="presParOf" srcId="{842E1C38-41B2-4312-9D80-09E77A455FAC}" destId="{67DE36B2-3B86-4829-BEE8-EBD6A0F67515}" srcOrd="0" destOrd="0" presId="urn:microsoft.com/office/officeart/2018/2/layout/IconVerticalSolidList"/>
    <dgm:cxn modelId="{2336D18B-A15F-1046-94E7-A7190A40F9B7}" type="presParOf" srcId="{842E1C38-41B2-4312-9D80-09E77A455FAC}" destId="{239F9336-21E1-4EAD-A673-FB33FF50265E}" srcOrd="1" destOrd="0" presId="urn:microsoft.com/office/officeart/2018/2/layout/IconVerticalSolidList"/>
    <dgm:cxn modelId="{3334C039-A8B2-5F4E-9400-B2FE65D7956C}" type="presParOf" srcId="{842E1C38-41B2-4312-9D80-09E77A455FAC}" destId="{6A846031-06FB-4844-BE0B-9F1235865276}" srcOrd="2" destOrd="0" presId="urn:microsoft.com/office/officeart/2018/2/layout/IconVerticalSolidList"/>
    <dgm:cxn modelId="{D1A7DAA3-9F79-A546-815D-D23D792442E2}" type="presParOf" srcId="{842E1C38-41B2-4312-9D80-09E77A455FAC}" destId="{7F10A78C-DDF3-4899-AD35-D2AAFF9588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C30-5E66-44CE-BE39-0F960E7C6809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92A39-47A0-41DB-A280-20AE24972896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A4F15-8868-454B-B56F-C7E3A09826AB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 the case of a disaster, the main issue faced is the loss of network and electricity. </a:t>
          </a:r>
        </a:p>
      </dsp:txBody>
      <dsp:txXfrm>
        <a:off x="7313" y="2663922"/>
        <a:ext cx="3037500" cy="720000"/>
      </dsp:txXfrm>
    </dsp:sp>
    <dsp:sp modelId="{F2301241-AA62-42BE-A5FD-61F248D21829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97DF-2E3C-4F82-BF6F-D43E2D605EF3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33D48-B3EC-4079-9C9E-1C62E6399FD0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Limited mobile connectivity due to damaged mobile towers</a:t>
          </a:r>
        </a:p>
      </dsp:txBody>
      <dsp:txXfrm>
        <a:off x="3576376" y="2663922"/>
        <a:ext cx="3037500" cy="720000"/>
      </dsp:txXfrm>
    </dsp:sp>
    <dsp:sp modelId="{CC0A3EA4-5B04-4201-8DBC-6FBF722CD9C7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F47C1-C8FA-403A-8782-B3181763D77D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6537F-28B9-476F-9BF1-71819D508991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Victims stranded with no food and water</a:t>
          </a:r>
        </a:p>
      </dsp:txBody>
      <dsp:txXfrm>
        <a:off x="7145438" y="2663922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56D34-0680-4E55-A54C-6DCDEF4544FD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C740D-5888-4507-AD85-BB9124B3DE13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4E97F-6C82-45E5-8F65-B5BD16DB7FBD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OpenCV</a:t>
          </a:r>
        </a:p>
      </dsp:txBody>
      <dsp:txXfrm>
        <a:off x="1131174" y="4597"/>
        <a:ext cx="5382429" cy="979371"/>
      </dsp:txXfrm>
    </dsp:sp>
    <dsp:sp modelId="{0E48D9FC-8126-448D-94ED-1080387B38CD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7E822-16FD-4351-A18A-6947A8195CEA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BC4FE-3CD2-4E9D-AB11-B278AD58444C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 Detection</a:t>
          </a:r>
          <a:endParaRPr lang="en-US" sz="1900" kern="1200" dirty="0"/>
        </a:p>
      </dsp:txBody>
      <dsp:txXfrm>
        <a:off x="1131174" y="1228812"/>
        <a:ext cx="5382429" cy="979371"/>
      </dsp:txXfrm>
    </dsp:sp>
    <dsp:sp modelId="{C2A799E9-97FB-4E64-A11B-A3759D6A46FA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FA55-0DAD-4DCD-9F53-45073BEE9B44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62783-6C53-45C4-BCD0-11186478CE97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IBM Db2 Database</a:t>
          </a:r>
          <a:endParaRPr lang="en-US" sz="1900" kern="1200" dirty="0"/>
        </a:p>
      </dsp:txBody>
      <dsp:txXfrm>
        <a:off x="1131174" y="2453027"/>
        <a:ext cx="5382429" cy="979371"/>
      </dsp:txXfrm>
    </dsp:sp>
    <dsp:sp modelId="{1FC337A7-BE93-4E61-B9FD-7DD63402586C}">
      <dsp:nvSpPr>
        <dsp:cNvPr id="0" name=""/>
        <dsp:cNvSpPr/>
      </dsp:nvSpPr>
      <dsp:spPr>
        <a:xfrm>
          <a:off x="0" y="368718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40C3D-1B29-4137-9A92-AA2EED79A8B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B4AC0-95B3-4082-BDE2-9797F1F7BC3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Clustering </a:t>
          </a:r>
          <a:endParaRPr lang="en-US" sz="1900" kern="1200" dirty="0"/>
        </a:p>
      </dsp:txBody>
      <dsp:txXfrm>
        <a:off x="1131174" y="3677241"/>
        <a:ext cx="5382429" cy="979371"/>
      </dsp:txXfrm>
    </dsp:sp>
    <dsp:sp modelId="{67DE36B2-3B86-4829-BEE8-EBD6A0F67515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F9336-21E1-4EAD-A673-FB33FF50265E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0A78C-DDF3-4899-AD35-D2AAFF9588C5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Flask based Web App </a:t>
          </a:r>
          <a:endParaRPr lang="en-US" sz="1900" kern="1200" dirty="0"/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808E-CC60-7046-8978-35DB83887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C115F-43FC-9844-A08A-AF011093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15CBF-4E64-0D45-B679-535432B3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B577-5998-924E-B19D-C4DB2BB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3A0B-EFE1-7B46-A5DA-DABE762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FF86-4C22-CF43-A319-7ECE8285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BD9E-B662-284E-A4DE-A048F2A8C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6619A-1BD8-CE45-BAB2-6FA039DA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293F-8C56-7E45-8974-D870453F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30AF-BB99-1444-939F-D1766832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D9FB0-6A5B-394F-A37F-108C6F4F2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6225D-1735-CF41-BD5B-A8C04A76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B79FD-21E6-8C40-8D66-E420D92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BD17-DFA1-1744-80FC-EE7C3630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12CD-675D-234A-99C6-91575058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C8F7-ABA8-084E-A750-90FBB099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25F2-A626-6440-8100-7A42D5CE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C7B4C-C1EE-2245-858E-C94D7F30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71779-EF67-5B40-8CA2-01CDE76B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E499-30CE-9D48-AFB5-D9A567A5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AF0A-E225-0443-A84E-054553A6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CC7A9-573B-C249-A98D-C3B5AC71F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C195-D348-2043-BED7-463EFBA9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81EA-E378-234E-9182-7117EAE1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C3BCA-E616-ED45-BABF-C809362A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5412-7902-BA4C-9F0D-E064AFA1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916C-8860-0343-ADFE-259BF8C76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E005A-ABB1-E54D-B291-27EF5AE5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FC11B-C4DF-AF45-A66A-B4F2CB5C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D5DE3-F1AD-9A4C-9056-B5ABC023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F420-D97C-7442-8A46-62604623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0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DA21-57A4-F647-80AF-B06DFC75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1D59-FEA7-1542-9643-CA9943506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0A27-B56C-234F-92D7-95B5B5A2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6DEEF-DA02-1C41-92D6-C99D0285B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72F95-C262-CD40-B5FD-3998BC9DE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171FD-3060-C64D-91C2-701FE7AE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68BC7-1132-7D41-81D5-11741974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9EA91-EEE8-9540-9AE7-D5845441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7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600E-0739-7645-AA1F-31E37833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C38A6-9A87-C849-9B25-1E66F36F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CA800-E0C7-3547-856A-F651453D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EF668-E3D0-5C46-9EA6-C27B3344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1063A-091E-D744-AAD1-FB712E9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AAAF7-C38E-DE4A-907E-5A8B0577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9EADD-529D-2D43-A0A5-933EA9A8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E653-0310-2744-951E-FBD15B3A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C3D4-0B1D-914D-8DF5-38030B9B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D23E1-F77B-B244-8D92-979919311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BCDDB-C7CC-4B42-843D-7E7982E6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C8B16-24E2-0B4E-8AD7-9F2958D4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53C48-A216-D047-86F7-CB17FDC5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2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0BE3-14B3-2E4A-BB94-8E05F903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31128-F577-9847-8015-27F084C3E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491FF-A042-2342-B47F-9F4855D6E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2C43C-F81C-BE4A-B00A-FE0373BE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AEE58-241A-F141-A8A7-2C038678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27913-B387-B94C-ADBD-077D511A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0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91AF1-D2EB-6E43-8102-FF68A33E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66ABF-BAB6-D441-B87A-001A8E235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9663D-D325-6B4D-AFF9-F874A5D85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2EF09-3957-A344-A18D-E741EA3EBAB9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12666-BFCC-BD47-AD72-EAA2C90D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6E00-0CCC-FF48-BE7C-80CD937B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EB93-EE70-7D4F-B8F6-65723AB48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latin typeface="+mj-lt"/>
                <a:ea typeface="+mj-ea"/>
                <a:cs typeface="+mj-cs"/>
              </a:rPr>
              <a:t>Intelligent Survivor Locator (ISL)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52AF-3115-1741-9DE7-09C8E6051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  <a:latin typeface="Georgia" panose="02040502050405020303" pitchFamily="18" charset="0"/>
              </a:rPr>
              <a:t>Ashmita</a:t>
            </a: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 Raju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Ramya Ramanathan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Sai Gowri Kumar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 err="1">
                <a:solidFill>
                  <a:srgbClr val="FFFFFF"/>
                </a:solidFill>
                <a:latin typeface="Georgia" panose="02040502050405020303" pitchFamily="18" charset="0"/>
              </a:rPr>
              <a:t>Samyak</a:t>
            </a: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 Upadhyay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Surbhi Bakhtiyar</a:t>
            </a:r>
          </a:p>
        </p:txBody>
      </p:sp>
    </p:spTree>
    <p:extLst>
      <p:ext uri="{BB962C8B-B14F-4D97-AF65-F5344CB8AC3E}">
        <p14:creationId xmlns:p14="http://schemas.microsoft.com/office/powerpoint/2010/main" val="38663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6AC4-DF21-7149-B1C3-FFB10050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Problem Statement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D39790-D647-4526-BA9B-0D5C4C4A1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71833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55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A2CBF-7229-9E42-92FC-2053BF5A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Features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706A91-FABB-AF49-B819-292BD8228094}"/>
              </a:ext>
            </a:extLst>
          </p:cNvPr>
          <p:cNvGrpSpPr/>
          <p:nvPr/>
        </p:nvGrpSpPr>
        <p:grpSpPr>
          <a:xfrm>
            <a:off x="5194300" y="475521"/>
            <a:ext cx="6513603" cy="979371"/>
            <a:chOff x="5194300" y="475521"/>
            <a:chExt cx="6513603" cy="97937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09E31BA-8C57-1E48-9BA7-EF923044F032}"/>
                </a:ext>
              </a:extLst>
            </p:cNvPr>
            <p:cNvSpPr/>
            <p:nvPr/>
          </p:nvSpPr>
          <p:spPr>
            <a:xfrm>
              <a:off x="5194300" y="475521"/>
              <a:ext cx="6513603" cy="97937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Warning">
              <a:extLst>
                <a:ext uri="{FF2B5EF4-FFF2-40B4-BE49-F238E27FC236}">
                  <a16:creationId xmlns:a16="http://schemas.microsoft.com/office/drawing/2014/main" id="{5B1EF501-722D-7E46-9EEB-0F0D67D1E621}"/>
                </a:ext>
              </a:extLst>
            </p:cNvPr>
            <p:cNvSpPr/>
            <p:nvPr/>
          </p:nvSpPr>
          <p:spPr>
            <a:xfrm>
              <a:off x="5490559" y="695880"/>
              <a:ext cx="538654" cy="538654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4FC5DF-4580-E547-A64C-84C481AAF6ED}"/>
                </a:ext>
              </a:extLst>
            </p:cNvPr>
            <p:cNvSpPr/>
            <p:nvPr/>
          </p:nvSpPr>
          <p:spPr>
            <a:xfrm>
              <a:off x="6325474" y="475521"/>
              <a:ext cx="2931121" cy="979371"/>
            </a:xfrm>
            <a:custGeom>
              <a:avLst/>
              <a:gdLst>
                <a:gd name="connsiteX0" fmla="*/ 0 w 2931121"/>
                <a:gd name="connsiteY0" fmla="*/ 0 h 979371"/>
                <a:gd name="connsiteX1" fmla="*/ 2931121 w 2931121"/>
                <a:gd name="connsiteY1" fmla="*/ 0 h 979371"/>
                <a:gd name="connsiteX2" fmla="*/ 2931121 w 2931121"/>
                <a:gd name="connsiteY2" fmla="*/ 979371 h 979371"/>
                <a:gd name="connsiteX3" fmla="*/ 0 w 2931121"/>
                <a:gd name="connsiteY3" fmla="*/ 979371 h 979371"/>
                <a:gd name="connsiteX4" fmla="*/ 0 w 2931121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121" h="979371">
                  <a:moveTo>
                    <a:pt x="0" y="0"/>
                  </a:moveTo>
                  <a:lnTo>
                    <a:pt x="2931121" y="0"/>
                  </a:lnTo>
                  <a:lnTo>
                    <a:pt x="2931121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Affected areas are identified using satellite images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3777267-FAFC-3349-B561-880EE57F27B3}"/>
                </a:ext>
              </a:extLst>
            </p:cNvPr>
            <p:cNvSpPr/>
            <p:nvPr/>
          </p:nvSpPr>
          <p:spPr>
            <a:xfrm>
              <a:off x="9256596" y="475521"/>
              <a:ext cx="2451307" cy="979371"/>
            </a:xfrm>
            <a:custGeom>
              <a:avLst/>
              <a:gdLst>
                <a:gd name="connsiteX0" fmla="*/ 0 w 2451307"/>
                <a:gd name="connsiteY0" fmla="*/ 0 h 979371"/>
                <a:gd name="connsiteX1" fmla="*/ 2451307 w 2451307"/>
                <a:gd name="connsiteY1" fmla="*/ 0 h 979371"/>
                <a:gd name="connsiteX2" fmla="*/ 2451307 w 2451307"/>
                <a:gd name="connsiteY2" fmla="*/ 979371 h 979371"/>
                <a:gd name="connsiteX3" fmla="*/ 0 w 2451307"/>
                <a:gd name="connsiteY3" fmla="*/ 979371 h 979371"/>
                <a:gd name="connsiteX4" fmla="*/ 0 w 2451307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1307" h="979371">
                  <a:moveTo>
                    <a:pt x="0" y="0"/>
                  </a:moveTo>
                  <a:lnTo>
                    <a:pt x="2451307" y="0"/>
                  </a:lnTo>
                  <a:lnTo>
                    <a:pt x="2451307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Red, Yellow, Green – depending on severity of damage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61FD3F-B459-7C47-8515-76A2FE809301}"/>
              </a:ext>
            </a:extLst>
          </p:cNvPr>
          <p:cNvGrpSpPr/>
          <p:nvPr/>
        </p:nvGrpSpPr>
        <p:grpSpPr>
          <a:xfrm>
            <a:off x="5194300" y="1699736"/>
            <a:ext cx="6513603" cy="979371"/>
            <a:chOff x="5194300" y="1699736"/>
            <a:chExt cx="6513603" cy="97937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68F4264-C666-914E-8ADB-6130B42F9ACC}"/>
                </a:ext>
              </a:extLst>
            </p:cNvPr>
            <p:cNvSpPr/>
            <p:nvPr/>
          </p:nvSpPr>
          <p:spPr>
            <a:xfrm>
              <a:off x="5194300" y="1699736"/>
              <a:ext cx="6513603" cy="97937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ctangle 13" descr="Marker">
              <a:extLst>
                <a:ext uri="{FF2B5EF4-FFF2-40B4-BE49-F238E27FC236}">
                  <a16:creationId xmlns:a16="http://schemas.microsoft.com/office/drawing/2014/main" id="{8983537C-FF7A-1644-85F2-5AF22318810F}"/>
                </a:ext>
              </a:extLst>
            </p:cNvPr>
            <p:cNvSpPr/>
            <p:nvPr/>
          </p:nvSpPr>
          <p:spPr>
            <a:xfrm>
              <a:off x="5490559" y="1920095"/>
              <a:ext cx="538654" cy="53865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F4A70FD5-BD63-9B4B-A6B3-C85038BD20F9}"/>
                </a:ext>
              </a:extLst>
            </p:cNvPr>
            <p:cNvSpPr/>
            <p:nvPr/>
          </p:nvSpPr>
          <p:spPr>
            <a:xfrm>
              <a:off x="6325474" y="1699736"/>
              <a:ext cx="5382429" cy="979371"/>
            </a:xfrm>
            <a:custGeom>
              <a:avLst/>
              <a:gdLst>
                <a:gd name="connsiteX0" fmla="*/ 0 w 5382429"/>
                <a:gd name="connsiteY0" fmla="*/ 0 h 979371"/>
                <a:gd name="connsiteX1" fmla="*/ 5382429 w 5382429"/>
                <a:gd name="connsiteY1" fmla="*/ 0 h 979371"/>
                <a:gd name="connsiteX2" fmla="*/ 5382429 w 5382429"/>
                <a:gd name="connsiteY2" fmla="*/ 979371 h 979371"/>
                <a:gd name="connsiteX3" fmla="*/ 0 w 5382429"/>
                <a:gd name="connsiteY3" fmla="*/ 979371 h 979371"/>
                <a:gd name="connsiteX4" fmla="*/ 0 w 5382429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2429" h="979371">
                  <a:moveTo>
                    <a:pt x="0" y="0"/>
                  </a:moveTo>
                  <a:lnTo>
                    <a:pt x="5382429" y="0"/>
                  </a:lnTo>
                  <a:lnTo>
                    <a:pt x="5382429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Determination of the optimal locations to setup help </a:t>
              </a:r>
              <a:r>
                <a:rPr lang="en-US" sz="1600" kern="1200" dirty="0" err="1"/>
                <a:t>centres</a:t>
              </a:r>
              <a:endParaRPr lang="en-US" sz="16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D4F9D3-7CA7-A447-A0AA-30589811E84C}"/>
              </a:ext>
            </a:extLst>
          </p:cNvPr>
          <p:cNvGrpSpPr/>
          <p:nvPr/>
        </p:nvGrpSpPr>
        <p:grpSpPr>
          <a:xfrm>
            <a:off x="5194300" y="2923951"/>
            <a:ext cx="6513603" cy="979371"/>
            <a:chOff x="5194300" y="2923951"/>
            <a:chExt cx="6513603" cy="979371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E086D5-0838-034A-AECD-81F720C15B63}"/>
                </a:ext>
              </a:extLst>
            </p:cNvPr>
            <p:cNvSpPr/>
            <p:nvPr/>
          </p:nvSpPr>
          <p:spPr>
            <a:xfrm>
              <a:off x="5194300" y="2923951"/>
              <a:ext cx="6513603" cy="97937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576742-ED1E-5944-ACE8-5C4DFCB86435}"/>
                </a:ext>
              </a:extLst>
            </p:cNvPr>
            <p:cNvSpPr/>
            <p:nvPr/>
          </p:nvSpPr>
          <p:spPr>
            <a:xfrm>
              <a:off x="5490559" y="3144309"/>
              <a:ext cx="538654" cy="53865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000" r="-4000"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D9B907D-2289-3B4E-B1F3-AC5EEC7B6D0D}"/>
                </a:ext>
              </a:extLst>
            </p:cNvPr>
            <p:cNvSpPr/>
            <p:nvPr/>
          </p:nvSpPr>
          <p:spPr>
            <a:xfrm>
              <a:off x="6325474" y="2923951"/>
              <a:ext cx="2931121" cy="979371"/>
            </a:xfrm>
            <a:custGeom>
              <a:avLst/>
              <a:gdLst>
                <a:gd name="connsiteX0" fmla="*/ 0 w 2931121"/>
                <a:gd name="connsiteY0" fmla="*/ 0 h 979371"/>
                <a:gd name="connsiteX1" fmla="*/ 2931121 w 2931121"/>
                <a:gd name="connsiteY1" fmla="*/ 0 h 979371"/>
                <a:gd name="connsiteX2" fmla="*/ 2931121 w 2931121"/>
                <a:gd name="connsiteY2" fmla="*/ 979371 h 979371"/>
                <a:gd name="connsiteX3" fmla="*/ 0 w 2931121"/>
                <a:gd name="connsiteY3" fmla="*/ 979371 h 979371"/>
                <a:gd name="connsiteX4" fmla="*/ 0 w 2931121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1121" h="979371">
                  <a:moveTo>
                    <a:pt x="0" y="0"/>
                  </a:moveTo>
                  <a:lnTo>
                    <a:pt x="2931121" y="0"/>
                  </a:lnTo>
                  <a:lnTo>
                    <a:pt x="2931121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Types of drones for cost reduction and specialization of tasks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E3BE8C7-7A48-3E41-AA52-73F959511B74}"/>
                </a:ext>
              </a:extLst>
            </p:cNvPr>
            <p:cNvSpPr/>
            <p:nvPr/>
          </p:nvSpPr>
          <p:spPr>
            <a:xfrm>
              <a:off x="9256596" y="2923951"/>
              <a:ext cx="2451307" cy="979371"/>
            </a:xfrm>
            <a:custGeom>
              <a:avLst/>
              <a:gdLst>
                <a:gd name="connsiteX0" fmla="*/ 0 w 2451307"/>
                <a:gd name="connsiteY0" fmla="*/ 0 h 979371"/>
                <a:gd name="connsiteX1" fmla="*/ 2451307 w 2451307"/>
                <a:gd name="connsiteY1" fmla="*/ 0 h 979371"/>
                <a:gd name="connsiteX2" fmla="*/ 2451307 w 2451307"/>
                <a:gd name="connsiteY2" fmla="*/ 979371 h 979371"/>
                <a:gd name="connsiteX3" fmla="*/ 0 w 2451307"/>
                <a:gd name="connsiteY3" fmla="*/ 979371 h 979371"/>
                <a:gd name="connsiteX4" fmla="*/ 0 w 2451307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1307" h="979371">
                  <a:moveTo>
                    <a:pt x="0" y="0"/>
                  </a:moveTo>
                  <a:lnTo>
                    <a:pt x="2451307" y="0"/>
                  </a:lnTo>
                  <a:lnTo>
                    <a:pt x="2451307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Survey – People detection</a:t>
              </a:r>
            </a:p>
            <a:p>
              <a:pPr marL="0" lvl="0" indent="0" algn="l" defTabSz="533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Supply – Package delivery</a:t>
              </a:r>
              <a:endParaRPr lang="en-US" sz="12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14A942-9179-A344-8565-75A97C5DB09F}"/>
              </a:ext>
            </a:extLst>
          </p:cNvPr>
          <p:cNvGrpSpPr/>
          <p:nvPr/>
        </p:nvGrpSpPr>
        <p:grpSpPr>
          <a:xfrm>
            <a:off x="5194300" y="4148165"/>
            <a:ext cx="6513603" cy="979371"/>
            <a:chOff x="5194300" y="4148165"/>
            <a:chExt cx="6513603" cy="97937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F8B4D5F-61AA-3245-BED6-48CB3E264269}"/>
                </a:ext>
              </a:extLst>
            </p:cNvPr>
            <p:cNvSpPr/>
            <p:nvPr/>
          </p:nvSpPr>
          <p:spPr>
            <a:xfrm>
              <a:off x="5194300" y="4148165"/>
              <a:ext cx="6513603" cy="97937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53D1A2-2011-F74E-A9DD-743B9FB9F7CD}"/>
                </a:ext>
              </a:extLst>
            </p:cNvPr>
            <p:cNvSpPr/>
            <p:nvPr/>
          </p:nvSpPr>
          <p:spPr>
            <a:xfrm>
              <a:off x="5490559" y="4367851"/>
              <a:ext cx="538654" cy="540001"/>
            </a:xfrm>
            <a:prstGeom prst="rect">
              <a:avLst/>
            </a:prstGeom>
            <a:blipFill>
              <a:blip r:embed="rId7"/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321915E-BC00-3C48-A83C-CEA99155E88C}"/>
                </a:ext>
              </a:extLst>
            </p:cNvPr>
            <p:cNvSpPr/>
            <p:nvPr/>
          </p:nvSpPr>
          <p:spPr>
            <a:xfrm>
              <a:off x="6325474" y="4148165"/>
              <a:ext cx="5382429" cy="979371"/>
            </a:xfrm>
            <a:custGeom>
              <a:avLst/>
              <a:gdLst>
                <a:gd name="connsiteX0" fmla="*/ 0 w 5382429"/>
                <a:gd name="connsiteY0" fmla="*/ 0 h 979371"/>
                <a:gd name="connsiteX1" fmla="*/ 5382429 w 5382429"/>
                <a:gd name="connsiteY1" fmla="*/ 0 h 979371"/>
                <a:gd name="connsiteX2" fmla="*/ 5382429 w 5382429"/>
                <a:gd name="connsiteY2" fmla="*/ 979371 h 979371"/>
                <a:gd name="connsiteX3" fmla="*/ 0 w 5382429"/>
                <a:gd name="connsiteY3" fmla="*/ 979371 h 979371"/>
                <a:gd name="connsiteX4" fmla="*/ 0 w 5382429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2429" h="979371">
                  <a:moveTo>
                    <a:pt x="0" y="0"/>
                  </a:moveTo>
                  <a:lnTo>
                    <a:pt x="5382429" y="0"/>
                  </a:lnTo>
                  <a:lnTo>
                    <a:pt x="5382429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Clustering done to help ambulance routing to take remedial measures 	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63AD44-5E69-E642-A432-B8A31CCCAF01}"/>
              </a:ext>
            </a:extLst>
          </p:cNvPr>
          <p:cNvGrpSpPr/>
          <p:nvPr/>
        </p:nvGrpSpPr>
        <p:grpSpPr>
          <a:xfrm>
            <a:off x="5194300" y="5372380"/>
            <a:ext cx="6513603" cy="979371"/>
            <a:chOff x="5194300" y="5372380"/>
            <a:chExt cx="6513603" cy="979371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831DC00-2E2D-EF4F-87AC-4CAA2E395C62}"/>
                </a:ext>
              </a:extLst>
            </p:cNvPr>
            <p:cNvSpPr/>
            <p:nvPr/>
          </p:nvSpPr>
          <p:spPr>
            <a:xfrm>
              <a:off x="5194300" y="5372380"/>
              <a:ext cx="6513603" cy="97937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ctangle 23" descr="Call center">
              <a:extLst>
                <a:ext uri="{FF2B5EF4-FFF2-40B4-BE49-F238E27FC236}">
                  <a16:creationId xmlns:a16="http://schemas.microsoft.com/office/drawing/2014/main" id="{AD6DE8C1-2327-564F-9CEF-257583C52B39}"/>
                </a:ext>
              </a:extLst>
            </p:cNvPr>
            <p:cNvSpPr/>
            <p:nvPr/>
          </p:nvSpPr>
          <p:spPr>
            <a:xfrm>
              <a:off x="5490559" y="5592738"/>
              <a:ext cx="538654" cy="53865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31B1B3-98C6-D943-A850-E83AD3CF8FAD}"/>
                </a:ext>
              </a:extLst>
            </p:cNvPr>
            <p:cNvSpPr/>
            <p:nvPr/>
          </p:nvSpPr>
          <p:spPr>
            <a:xfrm>
              <a:off x="6325474" y="5372380"/>
              <a:ext cx="5382429" cy="979371"/>
            </a:xfrm>
            <a:custGeom>
              <a:avLst/>
              <a:gdLst>
                <a:gd name="connsiteX0" fmla="*/ 0 w 5382429"/>
                <a:gd name="connsiteY0" fmla="*/ 0 h 979371"/>
                <a:gd name="connsiteX1" fmla="*/ 5382429 w 5382429"/>
                <a:gd name="connsiteY1" fmla="*/ 0 h 979371"/>
                <a:gd name="connsiteX2" fmla="*/ 5382429 w 5382429"/>
                <a:gd name="connsiteY2" fmla="*/ 979371 h 979371"/>
                <a:gd name="connsiteX3" fmla="*/ 0 w 5382429"/>
                <a:gd name="connsiteY3" fmla="*/ 979371 h 979371"/>
                <a:gd name="connsiteX4" fmla="*/ 0 w 5382429"/>
                <a:gd name="connsiteY4" fmla="*/ 0 h 97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2429" h="979371">
                  <a:moveTo>
                    <a:pt x="0" y="0"/>
                  </a:moveTo>
                  <a:lnTo>
                    <a:pt x="5382429" y="0"/>
                  </a:lnTo>
                  <a:lnTo>
                    <a:pt x="5382429" y="979371"/>
                  </a:lnTo>
                  <a:lnTo>
                    <a:pt x="0" y="9793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650" tIns="103650" rIns="103650" bIns="10365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UI for central health center manager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6F6DE4-5590-CA46-88AE-85A6ED8D8DE9}"/>
              </a:ext>
            </a:extLst>
          </p:cNvPr>
          <p:cNvSpPr txBox="1"/>
          <p:nvPr/>
        </p:nvSpPr>
        <p:spPr>
          <a:xfrm>
            <a:off x="630195" y="1606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5A6C-9E54-5648-9205-7B0B1E93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8" y="3051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Design Flow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F0211B-FE8B-6840-944A-9712375A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136" y="1740475"/>
            <a:ext cx="672116" cy="672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D1BC9A-91B4-E545-9FD7-A30862AE812C}"/>
              </a:ext>
            </a:extLst>
          </p:cNvPr>
          <p:cNvSpPr txBox="1"/>
          <p:nvPr/>
        </p:nvSpPr>
        <p:spPr>
          <a:xfrm>
            <a:off x="1845477" y="2428135"/>
            <a:ext cx="139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Satellite Image </a:t>
            </a:r>
          </a:p>
          <a:p>
            <a:pPr algn="ctr"/>
            <a:r>
              <a:rPr lang="en-US" sz="1200" dirty="0"/>
              <a:t>Affected Area Identification </a:t>
            </a:r>
          </a:p>
          <a:p>
            <a:pPr algn="ctr"/>
            <a:r>
              <a:rPr lang="en-US" sz="1200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A8544-D5CA-9C46-A7CE-7A05F5849189}"/>
              </a:ext>
            </a:extLst>
          </p:cNvPr>
          <p:cNvCxnSpPr>
            <a:cxnSpLocks/>
          </p:cNvCxnSpPr>
          <p:nvPr/>
        </p:nvCxnSpPr>
        <p:spPr>
          <a:xfrm>
            <a:off x="3545426" y="2076533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BEB3809-D655-DB4A-9962-ED099BDA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3"/>
          <a:stretch/>
        </p:blipFill>
        <p:spPr>
          <a:xfrm>
            <a:off x="5176051" y="1746035"/>
            <a:ext cx="672116" cy="666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70D52-E46A-0F40-85C5-19B4B6AFD4AF}"/>
              </a:ext>
            </a:extLst>
          </p:cNvPr>
          <p:cNvSpPr txBox="1"/>
          <p:nvPr/>
        </p:nvSpPr>
        <p:spPr>
          <a:xfrm>
            <a:off x="4762737" y="2521687"/>
            <a:ext cx="1498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Determining location</a:t>
            </a:r>
          </a:p>
          <a:p>
            <a:pPr algn="ctr"/>
            <a:r>
              <a:rPr lang="en-US" sz="1200" dirty="0"/>
              <a:t> of health camps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7ACF28-4BFB-5B4E-A8BE-ABE559E7A6F7}"/>
              </a:ext>
            </a:extLst>
          </p:cNvPr>
          <p:cNvCxnSpPr>
            <a:cxnSpLocks/>
          </p:cNvCxnSpPr>
          <p:nvPr/>
        </p:nvCxnSpPr>
        <p:spPr>
          <a:xfrm>
            <a:off x="6312994" y="2089323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07476F-DA08-0046-B75F-077368B0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561" y="1651775"/>
            <a:ext cx="855077" cy="855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D4647-7439-674E-A4CF-93F27125CEB0}"/>
              </a:ext>
            </a:extLst>
          </p:cNvPr>
          <p:cNvSpPr txBox="1"/>
          <p:nvPr/>
        </p:nvSpPr>
        <p:spPr>
          <a:xfrm>
            <a:off x="7346549" y="2506852"/>
            <a:ext cx="1535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Determine Survey </a:t>
            </a:r>
          </a:p>
          <a:p>
            <a:pPr algn="ctr"/>
            <a:r>
              <a:rPr lang="en-US" sz="1400" dirty="0"/>
              <a:t>Drone Path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7478AF-F074-AE4D-95F1-785E6EA55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452" y="3287574"/>
            <a:ext cx="774706" cy="7747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201B68-651E-F34B-8E4A-37B0E9E057B6}"/>
              </a:ext>
            </a:extLst>
          </p:cNvPr>
          <p:cNvSpPr txBox="1"/>
          <p:nvPr/>
        </p:nvSpPr>
        <p:spPr>
          <a:xfrm>
            <a:off x="9813509" y="4141910"/>
            <a:ext cx="208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Person Detection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FA7A161-8485-D94B-AC63-3D40A8181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561" y="5024578"/>
            <a:ext cx="927084" cy="9270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CF5B8A-6F7D-EC45-BBF6-2BB1B367A109}"/>
              </a:ext>
            </a:extLst>
          </p:cNvPr>
          <p:cNvSpPr txBox="1"/>
          <p:nvPr/>
        </p:nvSpPr>
        <p:spPr>
          <a:xfrm>
            <a:off x="7403584" y="6053916"/>
            <a:ext cx="149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Determine Supply</a:t>
            </a:r>
          </a:p>
          <a:p>
            <a:pPr algn="ctr"/>
            <a:r>
              <a:rPr lang="en-US" sz="1400" dirty="0"/>
              <a:t>Drone Path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E53E09C9-12E8-234A-B3AB-05809ACF36BD}"/>
              </a:ext>
            </a:extLst>
          </p:cNvPr>
          <p:cNvCxnSpPr>
            <a:cxnSpLocks/>
          </p:cNvCxnSpPr>
          <p:nvPr/>
        </p:nvCxnSpPr>
        <p:spPr>
          <a:xfrm>
            <a:off x="9053805" y="2076533"/>
            <a:ext cx="1800000" cy="1080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07738C2-9671-1F4B-AB8C-DE31BE18C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104" y="4985761"/>
            <a:ext cx="1292500" cy="100471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EF923A-708B-B640-9291-B98A203490A4}"/>
              </a:ext>
            </a:extLst>
          </p:cNvPr>
          <p:cNvCxnSpPr>
            <a:cxnSpLocks/>
          </p:cNvCxnSpPr>
          <p:nvPr/>
        </p:nvCxnSpPr>
        <p:spPr>
          <a:xfrm flipH="1">
            <a:off x="3581429" y="5502376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84944F-31B4-D245-A37A-6EAE6F618754}"/>
              </a:ext>
            </a:extLst>
          </p:cNvPr>
          <p:cNvCxnSpPr>
            <a:cxnSpLocks/>
          </p:cNvCxnSpPr>
          <p:nvPr/>
        </p:nvCxnSpPr>
        <p:spPr>
          <a:xfrm flipH="1">
            <a:off x="6578052" y="5502376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8F939FF-2E4E-0D4F-955D-2B33131FF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1180" y="4888455"/>
            <a:ext cx="1637121" cy="1227841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5E82D44-12C6-5643-9A0E-EC78DC316A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45189" y="4529318"/>
            <a:ext cx="1800000" cy="1080000"/>
          </a:xfrm>
          <a:prstGeom prst="bentConnector3">
            <a:avLst>
              <a:gd name="adj1" fmla="val -1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F22E303-25E2-3E4C-A9D6-AA1EAD74C290}"/>
              </a:ext>
            </a:extLst>
          </p:cNvPr>
          <p:cNvSpPr txBox="1"/>
          <p:nvPr/>
        </p:nvSpPr>
        <p:spPr>
          <a:xfrm>
            <a:off x="4206485" y="6161637"/>
            <a:ext cx="2466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Clustering to route ambulances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93C818C-E8C9-4941-84BE-8FB8FC2CF88A}"/>
              </a:ext>
            </a:extLst>
          </p:cNvPr>
          <p:cNvSpPr txBox="1"/>
          <p:nvPr/>
        </p:nvSpPr>
        <p:spPr>
          <a:xfrm>
            <a:off x="1833835" y="6161637"/>
            <a:ext cx="1493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Detection of undamaged roads</a:t>
            </a:r>
          </a:p>
        </p:txBody>
      </p:sp>
    </p:spTree>
    <p:extLst>
      <p:ext uri="{BB962C8B-B14F-4D97-AF65-F5344CB8AC3E}">
        <p14:creationId xmlns:p14="http://schemas.microsoft.com/office/powerpoint/2010/main" val="2333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/>
      <p:bldP spid="18" grpId="0"/>
      <p:bldP spid="28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A7BA3-F830-BD4B-8B08-615C7872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250D75-2BDE-47F3-B9C6-68D28DB16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77938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425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D826-9346-0442-B14F-364CFB6C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en-US" dirty="0"/>
              <a:t>USP </a:t>
            </a:r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8B12315C-6D62-4E4C-BDF3-D37C94662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FACE-C88C-D24D-8087-AAEA149C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>
            <a:normAutofit/>
          </a:bodyPr>
          <a:lstStyle/>
          <a:p>
            <a:r>
              <a:rPr lang="en-US" sz="2000" dirty="0"/>
              <a:t>End to end solution works without network</a:t>
            </a:r>
          </a:p>
          <a:p>
            <a:r>
              <a:rPr lang="en-US" sz="2000" dirty="0"/>
              <a:t>Determining Health Centre Location </a:t>
            </a:r>
          </a:p>
          <a:p>
            <a:r>
              <a:rPr lang="en-US" sz="2000" dirty="0"/>
              <a:t>Two types of drones to reduce costs </a:t>
            </a:r>
          </a:p>
          <a:p>
            <a:r>
              <a:rPr lang="en-US" sz="2000" dirty="0"/>
              <a:t>Efficient Path Determination for Drones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221B46-C7D8-40F5-BFD8-39236DD0A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540D-482C-AF4B-AF05-C23DBAAC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83767F78-044C-46A0-B6B2-F3E8994F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178</Words>
  <Application>Microsoft Macintosh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Office Theme</vt:lpstr>
      <vt:lpstr>Intelligent Survivor Locator (ISL)  </vt:lpstr>
      <vt:lpstr>Problem Statement </vt:lpstr>
      <vt:lpstr>Features</vt:lpstr>
      <vt:lpstr>Design Flow </vt:lpstr>
      <vt:lpstr>Technologies Used</vt:lpstr>
      <vt:lpstr>USP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Survivor Locator (ISL)  </dc:title>
  <dc:creator>Ramya Ramanathan</dc:creator>
  <cp:lastModifiedBy>Sai Gowri Kumar</cp:lastModifiedBy>
  <cp:revision>23</cp:revision>
  <dcterms:created xsi:type="dcterms:W3CDTF">2019-06-12T06:05:25Z</dcterms:created>
  <dcterms:modified xsi:type="dcterms:W3CDTF">2019-06-28T12:58:19Z</dcterms:modified>
</cp:coreProperties>
</file>